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6B9A6-AB42-4D9D-A0A1-7D9A2B1856CF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608E5-BBED-4C95-93C5-E3EFDF62C2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6B9A6-AB42-4D9D-A0A1-7D9A2B1856CF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608E5-BBED-4C95-93C5-E3EFDF62C2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6B9A6-AB42-4D9D-A0A1-7D9A2B1856CF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608E5-BBED-4C95-93C5-E3EFDF62C2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6B9A6-AB42-4D9D-A0A1-7D9A2B1856CF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608E5-BBED-4C95-93C5-E3EFDF62C2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6B9A6-AB42-4D9D-A0A1-7D9A2B1856CF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608E5-BBED-4C95-93C5-E3EFDF62C2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6B9A6-AB42-4D9D-A0A1-7D9A2B1856CF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608E5-BBED-4C95-93C5-E3EFDF62C2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6B9A6-AB42-4D9D-A0A1-7D9A2B1856CF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608E5-BBED-4C95-93C5-E3EFDF62C2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6B9A6-AB42-4D9D-A0A1-7D9A2B1856CF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608E5-BBED-4C95-93C5-E3EFDF62C2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6B9A6-AB42-4D9D-A0A1-7D9A2B1856CF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608E5-BBED-4C95-93C5-E3EFDF62C2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6B9A6-AB42-4D9D-A0A1-7D9A2B1856CF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608E5-BBED-4C95-93C5-E3EFDF62C2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6B9A6-AB42-4D9D-A0A1-7D9A2B1856CF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608E5-BBED-4C95-93C5-E3EFDF62C2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06B9A6-AB42-4D9D-A0A1-7D9A2B1856CF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0608E5-BBED-4C95-93C5-E3EFDF62C2E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VOCABULARY REVIEW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APPLICATION WINDOW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MAIN WINDOW THAT SERVES AS THE PRIMARY INTERFACE BETWEEN THE USER AND THE APPLICATION.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DIALOG BOX LAUNCHER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A SMALL ARROW IN THE LOWER-RIGHT CORNER OF A GROUP ON THE RIBBON.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DOCUMENT WINDOW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 THE AREA IN AN APPLICATION WINDOW WHERE YOU ENTER NEW TEXT AND DATA OR CHANG EXISTING TEXT AND DATA.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FILE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A COLLECTION OF INFORMATION SAVED AS A UNIT.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FILE COMPATIBILIY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ABILITY TO OPEN AND WORK WITH FILES WITHOUT A FORMAT CONFLICT.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FILE EXTENSION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THREE OR FOUR CHARACTERS AUTOMATICALLY ADDED TO THE FILENAME WHEN THE DOCUMENT IS SAVED.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FOLDERS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A MEANS FOR ORGANIZING FILES INTO MANAGEABLE GROUPS.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I-BEAM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THE SHAPE THE MOUSE POINTER TAKES WHEN IT IS POSITIONED ON TEXT IN A DOCUMENT.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INSERTION POINT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A VERTICAL BLINKING LINE IN THE DOCUMENT WINDOW THAT INDICATES THE LOCATION IN THE DOCUMENT WHERE NEWBTEXT AND DATA WILL BE ENTERED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OPEN A DOCUMENT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TO LOAD A FILE INTO AN APPLICATION.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PATH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ROUTE THE OPERATING SYSTEM USES TO LOCATE A DOCUMENT.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RIBBON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A BANNER IN THE OFFICE FLUENT USER INTERFACE THAT ORGANIZES COMMANDS IN LOGICAL GROUPS PRESENTED ON TABS.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SAVE A DOCUMENT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TO STORE A DOCUMENT ON A DISK OR OTHER STORAGE MEDIUM.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SCREENTIP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A SMALL WINDOW WITH DESCRIPTIVE TEXT THAT APPEARS WHEN YOU POSITION THE MOUSE POINTER ON A COMMAND OR CONTROL IN THE APPLICATION WINDOW.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SCROLL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TO MOVE TEXT AND CONTENT VERTICALLY OR HORIZONTALLY ON A DISPLAY SCREEN WHEN SEARCHING FOR A PARTICULAR SECTION, LINE, OPTION, AND SO ON.</a:t>
            </a:r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263</Words>
  <Application>Microsoft Office PowerPoint</Application>
  <PresentationFormat>On-screen Show (4:3)</PresentationFormat>
  <Paragraphs>31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VOCABULARY REVIEW</vt:lpstr>
      <vt:lpstr>Slide 2</vt:lpstr>
      <vt:lpstr>Slide 3</vt:lpstr>
      <vt:lpstr>Slide 4</vt:lpstr>
      <vt:lpstr>Slide 5</vt:lpstr>
      <vt:lpstr>Slide 6</vt:lpstr>
      <vt:lpstr>Slide 7</vt:lpstr>
      <vt:lpstr>Slide 8</vt:lpstr>
      <vt:lpstr>SCROLL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VOCABULARY REVIEW</dc:title>
  <dc:creator>stu455</dc:creator>
  <cp:lastModifiedBy>stu455</cp:lastModifiedBy>
  <cp:revision>5</cp:revision>
  <dcterms:created xsi:type="dcterms:W3CDTF">2011-09-14T13:17:27Z</dcterms:created>
  <dcterms:modified xsi:type="dcterms:W3CDTF">2011-09-14T14:00:12Z</dcterms:modified>
</cp:coreProperties>
</file>